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7" autoAdjust="0"/>
    <p:restoredTop sz="94660"/>
  </p:normalViewPr>
  <p:slideViewPr>
    <p:cSldViewPr>
      <p:cViewPr>
        <p:scale>
          <a:sx n="73" d="100"/>
          <a:sy n="73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421090-A898-488C-824B-EA803E183B14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A8CB7C-E4B1-4614-A5B0-65FD1FF07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852936"/>
            <a:ext cx="3744416" cy="10081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 </a:t>
            </a:r>
            <a:endParaRPr lang="ru-RU" sz="13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Музыкальные деревянные и медные  духовые инструменты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50027" y="5469687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ена\през web\Рамиль-Ильясов-Охота-2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698" y="1412776"/>
            <a:ext cx="2747293" cy="360040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4374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Медные духовые 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инструменты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129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Группа медных духовых: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Расскажу я  и про них!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Рог им силу звука дал,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Звонкой медью оплетал.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Медные, блестящие,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разному звучащие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445224"/>
            <a:ext cx="1273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Рамиль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Ильясов</a:t>
            </a:r>
          </a:p>
          <a:p>
            <a:pPr algn="ctr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«Охота» 2002г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на\през web\валтор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808312" cy="2480676"/>
          </a:xfrm>
          <a:prstGeom prst="rect">
            <a:avLst/>
          </a:prstGeom>
          <a:noFill/>
        </p:spPr>
      </p:pic>
      <p:pic>
        <p:nvPicPr>
          <p:cNvPr id="7171" name="Picture 3" descr="D:\Лена\през web\мальчик-на-валторн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720414" cy="2790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980728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Валторна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1317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415B5C"/>
                </a:solidFill>
                <a:ea typeface="Calibri" pitchFamily="34" charset="0"/>
                <a:cs typeface="Times New Roman" pitchFamily="18" charset="0"/>
              </a:rPr>
              <a:t>В переводе с немецкого -  «рог».</a:t>
            </a:r>
          </a:p>
          <a:p>
            <a:pPr eaLnBrk="0" hangingPunct="0"/>
            <a:r>
              <a:rPr lang="ru-RU" dirty="0" smtClean="0">
                <a:solidFill>
                  <a:srgbClr val="415B5C"/>
                </a:solidFill>
                <a:ea typeface="Calibri" pitchFamily="34" charset="0"/>
                <a:cs typeface="Times New Roman" pitchFamily="18" charset="0"/>
              </a:rPr>
              <a:t>С трубою  схожа, скажет народ.</a:t>
            </a:r>
          </a:p>
          <a:p>
            <a:pPr eaLnBrk="0" hangingPunct="0"/>
            <a:r>
              <a:rPr lang="ru-RU" dirty="0" smtClean="0">
                <a:solidFill>
                  <a:srgbClr val="415B5C"/>
                </a:solidFill>
                <a:ea typeface="Calibri" pitchFamily="34" charset="0"/>
                <a:cs typeface="Times New Roman" pitchFamily="18" charset="0"/>
              </a:rPr>
              <a:t>Духовой инструмент, без сомнений, бесспорно,</a:t>
            </a:r>
          </a:p>
          <a:p>
            <a:pPr eaLnBrk="0" hangingPunct="0"/>
            <a:r>
              <a:rPr lang="ru-RU" dirty="0" smtClean="0">
                <a:solidFill>
                  <a:srgbClr val="415B5C"/>
                </a:solidFill>
                <a:ea typeface="Calibri" pitchFamily="34" charset="0"/>
                <a:cs typeface="Times New Roman" pitchFamily="18" charset="0"/>
              </a:rPr>
              <a:t>И зовусь я красиво -</a:t>
            </a:r>
            <a:r>
              <a:rPr lang="ru-RU" b="1" dirty="0" smtClean="0">
                <a:solidFill>
                  <a:srgbClr val="415B5C"/>
                </a:solidFill>
                <a:ea typeface="Calibri" pitchFamily="34" charset="0"/>
                <a:cs typeface="Times New Roman" pitchFamily="18" charset="0"/>
              </a:rPr>
              <a:t> валторна</a:t>
            </a:r>
            <a:endParaRPr lang="ru-RU" b="1" dirty="0">
              <a:solidFill>
                <a:srgbClr val="415B5C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ена\през web\трубач-Крис-Бот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252" y="404664"/>
            <a:ext cx="3542793" cy="2952328"/>
          </a:xfrm>
          <a:prstGeom prst="rect">
            <a:avLst/>
          </a:prstGeom>
          <a:noFill/>
        </p:spPr>
      </p:pic>
      <p:pic>
        <p:nvPicPr>
          <p:cNvPr id="10243" name="Picture 3" descr="D:\Лена\през web\труб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902234" cy="14828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365104"/>
            <a:ext cx="3384376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Голос громкий, голос яркий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Посмотрите на меня.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блещу на солнце ярко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зовут меня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труба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052736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Труба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през web\тронбо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798225" cy="2304256"/>
          </a:xfrm>
          <a:prstGeom prst="rect">
            <a:avLst/>
          </a:prstGeom>
          <a:noFill/>
        </p:spPr>
      </p:pic>
      <p:pic>
        <p:nvPicPr>
          <p:cNvPr id="12290" name="Picture 2" descr="D:\Лена\през web\тронбонис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619500" cy="3619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548680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Тромбон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509120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Этот медный духовой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То короче, то длиннее.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Ведь кулису он имеет!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Громче всех в оркестре он.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 зовут его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тромбон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Лена\през web\военные-с-Tuba_w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813983" cy="3600400"/>
          </a:xfrm>
          <a:prstGeom prst="rect">
            <a:avLst/>
          </a:prstGeom>
          <a:noFill/>
        </p:spPr>
      </p:pic>
      <p:pic>
        <p:nvPicPr>
          <p:cNvPr id="8196" name="Picture 4" descr="D:\Лена\през web\tu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429000" cy="2743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509120"/>
            <a:ext cx="2376264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Медная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туба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Очень большая.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голос низким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оркестре играет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764704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Туба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на\през web\парад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048672" cy="4543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Лена\през web\деревянные-дух.gif"/>
          <p:cNvPicPr>
            <a:picLocks noChangeAspect="1" noChangeArrowheads="1"/>
          </p:cNvPicPr>
          <p:nvPr/>
        </p:nvPicPr>
        <p:blipFill>
          <a:blip r:embed="rId2" cstate="print"/>
          <a:srcRect t="12201" r="321"/>
          <a:stretch>
            <a:fillRect/>
          </a:stretch>
        </p:blipFill>
        <p:spPr bwMode="auto">
          <a:xfrm>
            <a:off x="827584" y="2852936"/>
            <a:ext cx="3258692" cy="2952328"/>
          </a:xfrm>
          <a:prstGeom prst="rect">
            <a:avLst/>
          </a:prstGeom>
          <a:noFill/>
        </p:spPr>
      </p:pic>
      <p:pic>
        <p:nvPicPr>
          <p:cNvPr id="13315" name="Picture 3" descr="D:\Лена\през web\мудные-дух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2664296" cy="30994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51125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Инструментов знаем много музыкальных,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Голос каждого – особый, уникальный.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Музыканты долго думали: “Как быть?”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И решили всех по группам разделить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1916113"/>
            <a:ext cx="26273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Деревянные 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духовые инструменты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916832"/>
            <a:ext cx="266429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Медные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духовые инструменты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\през web\Хендрик-Тербрюгген-Мальчик-играющий-на-флейте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024786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Вот семейство деревянных духовых.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Много интересного, знаем мы про них.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Им пастушья дудочка – старшая сестра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Вот поэтому, ребята, так группа названа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58945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Деревянные духовые </a:t>
            </a:r>
          </a:p>
          <a:p>
            <a:r>
              <a:rPr lang="ru-RU" sz="4400" dirty="0" smtClean="0"/>
              <a:t>инструменты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589240"/>
            <a:ext cx="2520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Хендрик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Тербрюгген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«Мальчик играющий на флейте»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1621г.,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на\през web\флейт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857500" cy="1914525"/>
          </a:xfrm>
          <a:prstGeom prst="rect">
            <a:avLst/>
          </a:prstGeom>
          <a:noFill/>
        </p:spPr>
      </p:pic>
      <p:pic>
        <p:nvPicPr>
          <p:cNvPr id="3075" name="Picture 3" descr="D:\Лена\през web\флеетистк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154090" cy="4205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764704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Флейта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Имя – легкое дыханье,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голосе – очарованье.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Ручейком хрустальным льется,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Флейтою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она зовется.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ена\през web\кларнет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274020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Лена\през web\кларнетистк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844485" cy="3816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692696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Кларнет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50912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 по возрасту – ребенок.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Голосок подвижен, звонок,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Чист и ясен – спору нет!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Называется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кларнет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ена\през web\гобоист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3183732" cy="2592288"/>
          </a:xfrm>
          <a:prstGeom prst="rect">
            <a:avLst/>
          </a:prstGeom>
          <a:noFill/>
        </p:spPr>
      </p:pic>
      <p:pic>
        <p:nvPicPr>
          <p:cNvPr id="11267" name="Picture 3" descr="D:\Лена\през web\гобо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400" y="1196752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 descr="D:\Лена\през web\трость-для-гобо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8680"/>
            <a:ext cx="1224136" cy="1224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836712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Гобой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43711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Голосом протяжным впору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Петь про русские просторы.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 деревню нам с тобой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Пропоет сейчас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гобой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ена\през web\фагот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452426" cy="3035598"/>
          </a:xfrm>
          <a:prstGeom prst="rect">
            <a:avLst/>
          </a:prstGeom>
          <a:noFill/>
        </p:spPr>
      </p:pic>
      <p:pic>
        <p:nvPicPr>
          <p:cNvPr id="5123" name="Picture 3" descr="D:\Лена\през web\фагоис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336201" cy="323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96136" y="69269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Фагот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653137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 простужен и встревожен,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из трубок будто сложен.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 ворчит, а не поет.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зовут его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фагот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на\през web\саксофо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426680" cy="3528392"/>
          </a:xfrm>
          <a:prstGeom prst="rect">
            <a:avLst/>
          </a:prstGeom>
          <a:noFill/>
        </p:spPr>
      </p:pic>
      <p:pic>
        <p:nvPicPr>
          <p:cNvPr id="6147" name="Picture 3" descr="D:\Лена\през web\Игорь-Бутман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28575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Саксофон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653136"/>
            <a:ext cx="3384376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 трубе и дудке брат,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Только важен и горбат.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джаз ужасно он влюблён,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 зовётся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саксофон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</TotalTime>
  <Words>335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Музыкальные деревянные и медные  духовые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деревянные и медные  духовые инструменты</dc:title>
  <dc:creator>user</dc:creator>
  <cp:lastModifiedBy>User</cp:lastModifiedBy>
  <cp:revision>13</cp:revision>
  <dcterms:created xsi:type="dcterms:W3CDTF">2012-06-18T17:58:01Z</dcterms:created>
  <dcterms:modified xsi:type="dcterms:W3CDTF">2014-08-29T00:47:52Z</dcterms:modified>
</cp:coreProperties>
</file>